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7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04"/>
  </p:notesMasterIdLst>
  <p:handoutMasterIdLst>
    <p:handoutMasterId r:id="rId105"/>
  </p:handoutMasterIdLst>
  <p:sldIdLst>
    <p:sldId id="256" r:id="rId3"/>
    <p:sldId id="257" r:id="rId4"/>
    <p:sldId id="258" r:id="rId5"/>
    <p:sldId id="479" r:id="rId6"/>
    <p:sldId id="480" r:id="rId7"/>
    <p:sldId id="516" r:id="rId8"/>
    <p:sldId id="259" r:id="rId9"/>
    <p:sldId id="481" r:id="rId10"/>
    <p:sldId id="493" r:id="rId11"/>
    <p:sldId id="265" r:id="rId12"/>
    <p:sldId id="273" r:id="rId13"/>
    <p:sldId id="274" r:id="rId14"/>
    <p:sldId id="266" r:id="rId15"/>
    <p:sldId id="299" r:id="rId16"/>
    <p:sldId id="267" r:id="rId17"/>
    <p:sldId id="482" r:id="rId18"/>
    <p:sldId id="483" r:id="rId19"/>
    <p:sldId id="484" r:id="rId20"/>
    <p:sldId id="485" r:id="rId21"/>
    <p:sldId id="486" r:id="rId22"/>
    <p:sldId id="489" r:id="rId23"/>
    <p:sldId id="260" r:id="rId24"/>
    <p:sldId id="261" r:id="rId25"/>
    <p:sldId id="262" r:id="rId26"/>
    <p:sldId id="263" r:id="rId27"/>
    <p:sldId id="264" r:id="rId28"/>
    <p:sldId id="490" r:id="rId29"/>
    <p:sldId id="491" r:id="rId30"/>
    <p:sldId id="492" r:id="rId31"/>
    <p:sldId id="487" r:id="rId32"/>
    <p:sldId id="495" r:id="rId33"/>
    <p:sldId id="294" r:id="rId34"/>
    <p:sldId id="488" r:id="rId35"/>
    <p:sldId id="494" r:id="rId36"/>
    <p:sldId id="512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17" r:id="rId46"/>
    <p:sldId id="504" r:id="rId47"/>
    <p:sldId id="505" r:id="rId48"/>
    <p:sldId id="506" r:id="rId49"/>
    <p:sldId id="507" r:id="rId50"/>
    <p:sldId id="508" r:id="rId51"/>
    <p:sldId id="509" r:id="rId52"/>
    <p:sldId id="511" r:id="rId53"/>
    <p:sldId id="518" r:id="rId54"/>
    <p:sldId id="519" r:id="rId55"/>
    <p:sldId id="521" r:id="rId56"/>
    <p:sldId id="520" r:id="rId57"/>
    <p:sldId id="524" r:id="rId58"/>
    <p:sldId id="522" r:id="rId59"/>
    <p:sldId id="523" r:id="rId60"/>
    <p:sldId id="525" r:id="rId61"/>
    <p:sldId id="526" r:id="rId62"/>
    <p:sldId id="527" r:id="rId63"/>
    <p:sldId id="513" r:id="rId64"/>
    <p:sldId id="528" r:id="rId65"/>
    <p:sldId id="529" r:id="rId66"/>
    <p:sldId id="514" r:id="rId67"/>
    <p:sldId id="515" r:id="rId68"/>
    <p:sldId id="530" r:id="rId69"/>
    <p:sldId id="531" r:id="rId70"/>
    <p:sldId id="532" r:id="rId71"/>
    <p:sldId id="533" r:id="rId72"/>
    <p:sldId id="534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542" r:id="rId81"/>
    <p:sldId id="543" r:id="rId82"/>
    <p:sldId id="544" r:id="rId83"/>
    <p:sldId id="545" r:id="rId84"/>
    <p:sldId id="546" r:id="rId85"/>
    <p:sldId id="547" r:id="rId86"/>
    <p:sldId id="548" r:id="rId87"/>
    <p:sldId id="549" r:id="rId88"/>
    <p:sldId id="550" r:id="rId89"/>
    <p:sldId id="551" r:id="rId90"/>
    <p:sldId id="552" r:id="rId91"/>
    <p:sldId id="553" r:id="rId92"/>
    <p:sldId id="554" r:id="rId93"/>
    <p:sldId id="555" r:id="rId94"/>
    <p:sldId id="556" r:id="rId95"/>
    <p:sldId id="557" r:id="rId96"/>
    <p:sldId id="558" r:id="rId97"/>
    <p:sldId id="559" r:id="rId98"/>
    <p:sldId id="560" r:id="rId99"/>
    <p:sldId id="561" r:id="rId100"/>
    <p:sldId id="564" r:id="rId101"/>
    <p:sldId id="562" r:id="rId102"/>
    <p:sldId id="563" r:id="rId103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306" dt="2023-07-31T09:00:02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2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7-31T09:00:10.776" v="1470" actId="20577"/>
      <pc:docMkLst>
        <pc:docMk/>
      </pc:docMkLst>
      <pc:sldChg chg="addSp delSp modSp mod setBg modNotes">
        <pc:chgData name="Graphics Guru" userId="d850d2d1f9c44abc" providerId="LiveId" clId="{39452DE5-7C00-4F86-80CF-BD535E802BBB}" dt="2023-07-30T23:33:55.470" v="250" actId="1076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7-30T23:27:22.085" v="210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mod">
          <ac:chgData name="Graphics Guru" userId="d850d2d1f9c44abc" providerId="LiveId" clId="{39452DE5-7C00-4F86-80CF-BD535E802BBB}" dt="2023-07-30T23:26:41.043" v="200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7-30T23:37:03.844" v="272" actId="167"/>
        <pc:sldMkLst>
          <pc:docMk/>
          <pc:sldMk cId="0" sldId="257"/>
        </pc:sldMkLst>
        <pc:spChg chg="mod ord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" creationId="{00000000-0000-0000-0000-000000000000}"/>
          </ac:spMkLst>
        </pc:spChg>
        <pc:spChg chg="add mod ord">
          <ac:chgData name="Graphics Guru" userId="d850d2d1f9c44abc" providerId="LiveId" clId="{39452DE5-7C00-4F86-80CF-BD535E802BBB}" dt="2023-07-30T23:35:38.768" v="268" actId="27636"/>
          <ac:spMkLst>
            <pc:docMk/>
            <pc:sldMk cId="0" sldId="257"/>
            <ac:spMk id="9" creationId="{CE55429E-8A03-354A-2B4E-2A6BEE147EF6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7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7-30T23:21:38.811" v="123" actId="2660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Graphics Guru" userId="d850d2d1f9c44abc" providerId="LiveId" clId="{39452DE5-7C00-4F86-80CF-BD535E802BBB}" dt="2023-07-30T23:37:03.844" v="272" actId="167"/>
          <ac:picMkLst>
            <pc:docMk/>
            <pc:sldMk cId="0" sldId="257"/>
            <ac:picMk id="2050" creationId="{0B20E318-417A-05C6-41A6-FA3E338017E7}"/>
          </ac:picMkLst>
        </pc:picChg>
      </pc:sldChg>
      <pc:sldChg chg="modSp modNotes">
        <pc:chgData name="Graphics Guru" userId="d850d2d1f9c44abc" providerId="LiveId" clId="{39452DE5-7C00-4F86-80CF-BD535E802BBB}" dt="2023-07-30T23:14:09.718" v="4"/>
        <pc:sldMkLst>
          <pc:docMk/>
          <pc:sldMk cId="0" sldId="258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58"/>
            <ac:spMk id="2" creationId="{00000000-0000-0000-0000-000000000000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7-30T23:33:43.447" v="249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Graphics Guru" userId="d850d2d1f9c44abc" providerId="LiveId" clId="{39452DE5-7C00-4F86-80CF-BD535E802BBB}" dt="2023-07-30T23:31:17.308" v="239" actId="700"/>
          <ac:spMkLst>
            <pc:docMk/>
            <pc:sldMk cId="0" sldId="259"/>
            <ac:spMk id="3" creationId="{00000000-0000-0000-0000-000000000000}"/>
          </ac:spMkLst>
        </pc:spChg>
        <pc:spChg chg="add mod ord">
          <ac:chgData name="Graphics Guru" userId="d850d2d1f9c44abc" providerId="LiveId" clId="{39452DE5-7C00-4F86-80CF-BD535E802BBB}" dt="2023-07-30T23:33:08.990" v="246" actId="20577"/>
          <ac:spMkLst>
            <pc:docMk/>
            <pc:sldMk cId="0" sldId="259"/>
            <ac:spMk id="4" creationId="{46A5A1C6-B04B-C4B7-9EF6-53A5F1147263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0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0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0" sldId="266"/>
            <ac:picMk id="3" creationId="{00000000-0000-0000-0000-000000000000}"/>
          </ac:picMkLst>
        </pc:picChg>
      </pc:sldChg>
      <pc:sldChg chg="modSp del mod modClrScheme chgLayout modNotes">
        <pc:chgData name="Graphics Guru" userId="d850d2d1f9c44abc" providerId="LiveId" clId="{39452DE5-7C00-4F86-80CF-BD535E802BBB}" dt="2023-07-31T00:30:06.690" v="409" actId="2696"/>
        <pc:sldMkLst>
          <pc:docMk/>
          <pc:sldMk cId="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0" sldId="267"/>
            <ac:spMk id="2" creationId="{00000000-0000-0000-0000-000000000000}"/>
          </ac:spMkLst>
        </pc:spChg>
        <pc:spChg chg="mod ord">
          <ac:chgData name="Graphics Guru" userId="d850d2d1f9c44abc" providerId="LiveId" clId="{39452DE5-7C00-4F86-80CF-BD535E802BBB}" dt="2023-07-30T23:43:18.245" v="298" actId="404"/>
          <ac:spMkLst>
            <pc:docMk/>
            <pc:sldMk cId="0" sldId="267"/>
            <ac:spMk id="3" creationId="{00000000-0000-0000-0000-000000000000}"/>
          </ac:spMkLst>
        </pc:sp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1:46:24.382" v="515" actId="2696"/>
        <pc:sldMkLst>
          <pc:docMk/>
          <pc:sldMk cId="0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0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8:39.276" v="331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0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add">
        <pc:chgData name="Graphics Guru" userId="d850d2d1f9c44abc" providerId="LiveId" clId="{39452DE5-7C00-4F86-80CF-BD535E802BBB}" dt="2023-07-31T01:47:33.780" v="521"/>
        <pc:sldMkLst>
          <pc:docMk/>
          <pc:sldMk cId="3172708411" sldId="273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74"/>
            <ac:picMk id="2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add">
        <pc:chgData name="Graphics Guru" userId="d850d2d1f9c44abc" providerId="LiveId" clId="{39452DE5-7C00-4F86-80CF-BD535E802BBB}" dt="2023-07-31T01:47:33.780" v="521"/>
        <pc:sldMkLst>
          <pc:docMk/>
          <pc:sldMk cId="571145830" sldId="274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1:47:51.267" v="522" actId="2696"/>
        <pc:sldMkLst>
          <pc:docMk/>
          <pc:sldMk cId="0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0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0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0" sldId="299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modSp mod modNotes">
        <pc:chgData name="Graphics Guru" userId="d850d2d1f9c44abc" providerId="LiveId" clId="{39452DE5-7C00-4F86-80CF-BD535E802BBB}" dt="2023-07-30T23:29:38.251" v="236" actId="1076"/>
        <pc:sldMkLst>
          <pc:docMk/>
          <pc:sldMk cId="181088544" sldId="480"/>
        </pc:sldMkLst>
        <pc:picChg chg="mod">
          <ac:chgData name="Graphics Guru" userId="d850d2d1f9c44abc" providerId="LiveId" clId="{39452DE5-7C00-4F86-80CF-BD535E802BBB}" dt="2023-07-30T23:29:38.251" v="236" actId="1076"/>
          <ac:picMkLst>
            <pc:docMk/>
            <pc:sldMk cId="181088544" sldId="480"/>
            <ac:picMk id="9" creationId="{4709F34C-E6DE-49E0-960B-6A3E50A0CBFD}"/>
          </ac:picMkLst>
        </pc:picChg>
      </pc:sldChg>
      <pc:sldChg chg="addSp delSp modSp new mod setBg modClrScheme chgLayout">
        <pc:chgData name="Graphics Guru" userId="d850d2d1f9c44abc" providerId="LiveId" clId="{39452DE5-7C00-4F86-80CF-BD535E802BBB}" dt="2023-07-31T06:14:36.507" v="890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7-31T00:21:58.286" v="377" actId="1076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setBg modClrScheme chgLayout">
        <pc:chgData name="Graphics Guru" userId="d850d2d1f9c44abc" providerId="LiveId" clId="{39452DE5-7C00-4F86-80CF-BD535E802BBB}" dt="2023-07-31T06:14:36.507" v="890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7-31T06:14:36.507" v="890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7-31T00:41:17.858" v="474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7-31T06:14:36.507" v="890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7-31T03:25:19.377" v="532" actId="20577"/>
          <ac:spMkLst>
            <pc:docMk/>
            <pc:sldMk cId="2743991591" sldId="493"/>
            <ac:spMk id="2" creationId="{2FB4C64D-61FD-02E2-AA36-94659CDBEA4D}"/>
          </ac:spMkLst>
        </pc:spChg>
      </pc:sldChg>
      <pc:sldChg chg="addSp new">
        <pc:chgData name="Graphics Guru" userId="d850d2d1f9c44abc" providerId="LiveId" clId="{39452DE5-7C00-4F86-80CF-BD535E802BBB}" dt="2023-07-31T03:29:01.221" v="534"/>
        <pc:sldMkLst>
          <pc:docMk/>
          <pc:sldMk cId="923972925" sldId="494"/>
        </pc:sldMkLst>
        <pc:picChg chg="add">
          <ac:chgData name="Graphics Guru" userId="d850d2d1f9c44abc" providerId="LiveId" clId="{39452DE5-7C00-4F86-80CF-BD535E802BBB}" dt="2023-07-31T03:29:01.221" v="534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7-31T04:43:01.103" v="692" actId="20577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7-31T04:37:29.445" v="565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7-31T04:43:01.103" v="692" actId="20577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7-31T04:51:57.943" v="794" actId="7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4:51:52.623" v="793" actId="700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7-31T04:51:47.126" v="792" actId="700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7-31T05:44:18.797" v="849" actId="14100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7-31T04:51:34.848" v="790" actId="700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5:44:04.145" v="847" actId="14100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">
        <pc:chgData name="Graphics Guru" userId="d850d2d1f9c44abc" providerId="LiveId" clId="{39452DE5-7C00-4F86-80CF-BD535E802BBB}" dt="2023-07-31T05:11:13.637" v="805" actId="14100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mod">
        <pc:chgData name="Graphics Guru" userId="d850d2d1f9c44abc" providerId="LiveId" clId="{39452DE5-7C00-4F86-80CF-BD535E802BBB}" dt="2023-07-31T05:44:46.268" v="851" actId="14100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mod">
        <pc:chgData name="Graphics Guru" userId="d850d2d1f9c44abc" providerId="LiveId" clId="{39452DE5-7C00-4F86-80CF-BD535E802BBB}" dt="2023-07-31T05:45:04.814" v="854" actId="107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mod">
        <pc:chgData name="Graphics Guru" userId="d850d2d1f9c44abc" providerId="LiveId" clId="{39452DE5-7C00-4F86-80CF-BD535E802BBB}" dt="2023-07-31T05:45:36.790" v="857" actId="107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mod">
        <pc:chgData name="Graphics Guru" userId="d850d2d1f9c44abc" providerId="LiveId" clId="{39452DE5-7C00-4F86-80CF-BD535E802BBB}" dt="2023-07-31T05:45:52.678" v="859" actId="14100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mod">
        <pc:chgData name="Graphics Guru" userId="d850d2d1f9c44abc" providerId="LiveId" clId="{39452DE5-7C00-4F86-80CF-BD535E802BBB}" dt="2023-07-31T05:46:04.005" v="861" actId="14100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mod">
        <pc:chgData name="Graphics Guru" userId="d850d2d1f9c44abc" providerId="LiveId" clId="{39452DE5-7C00-4F86-80CF-BD535E802BBB}" dt="2023-07-31T05:46:18.187" v="863" actId="14100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7-31T05:34:26.175" v="846" actId="27636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7-31T05:34:26.175" v="846" actId="27636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7-31T07:29:07.676" v="1207" actId="14100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7-31T07:29:07.676" v="1207" actId="14100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add ord">
        <pc:chgData name="Graphics Guru" userId="d850d2d1f9c44abc" providerId="LiveId" clId="{39452DE5-7C00-4F86-80CF-BD535E802BBB}" dt="2023-07-31T07:30:56.280" v="1216"/>
        <pc:sldMkLst>
          <pc:docMk/>
          <pc:sldMk cId="3085489072" sldId="514"/>
        </pc:sldMkLst>
      </pc:sldChg>
      <pc:sldChg chg="add ord">
        <pc:chgData name="Graphics Guru" userId="d850d2d1f9c44abc" providerId="LiveId" clId="{39452DE5-7C00-4F86-80CF-BD535E802BBB}" dt="2023-07-31T07:30:58.931" v="1218"/>
        <pc:sldMkLst>
          <pc:docMk/>
          <pc:sldMk cId="704964566" sldId="515"/>
        </pc:sldMkLst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modSp new mod modClrScheme chgLayout">
        <pc:chgData name="Graphics Guru" userId="d850d2d1f9c44abc" providerId="LiveId" clId="{39452DE5-7C00-4F86-80CF-BD535E802BBB}" dt="2023-07-31T06:25:58.399" v="948" actId="1036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7-31T06:21:01.114" v="918" actId="20577"/>
          <ac:spMkLst>
            <pc:docMk/>
            <pc:sldMk cId="3333120428" sldId="518"/>
            <ac:spMk id="2" creationId="{3EF90CBE-AE55-4D1B-C199-F34D0F199099}"/>
          </ac:spMkLst>
        </pc:spChg>
        <pc:picChg chg="add mod">
          <ac:chgData name="Graphics Guru" userId="d850d2d1f9c44abc" providerId="LiveId" clId="{39452DE5-7C00-4F86-80CF-BD535E802BBB}" dt="2023-07-31T06:25:58.399" v="948" actId="103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7-31T07:00:29.286" v="1121" actId="14100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7-31T06:47:34.066" v="1051" actId="700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1:39.729" v="1128" actId="404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7-31T07:01:39.729" v="1128" actId="404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7-31T06:59:53.627" v="1117" actId="14100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modSp new mod">
        <pc:chgData name="Graphics Guru" userId="d850d2d1f9c44abc" providerId="LiveId" clId="{39452DE5-7C00-4F86-80CF-BD535E802BBB}" dt="2023-07-31T08:55:41.010" v="1462" actId="107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new ord">
        <pc:chgData name="Graphics Guru" userId="d850d2d1f9c44abc" providerId="LiveId" clId="{39452DE5-7C00-4F86-80CF-BD535E802BBB}" dt="2023-07-31T08:59:59.095" v="1467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add mod">
        <pc:chgData name="Graphics Guru" userId="d850d2d1f9c44abc" providerId="LiveId" clId="{39452DE5-7C00-4F86-80CF-BD535E802BBB}" dt="2023-07-31T09:00:10.776" v="1470" actId="2057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32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65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99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99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31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4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5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5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7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7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5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24" Type="http://schemas.openxmlformats.org/officeDocument/2006/relationships/image" Target="../media/image47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26" Type="http://schemas.openxmlformats.org/officeDocument/2006/relationships/image" Target="../media/image43.png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5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48.png"/><Relationship Id="rId24" Type="http://schemas.openxmlformats.org/officeDocument/2006/relationships/image" Target="../media/image57.png"/><Relationship Id="rId5" Type="http://schemas.openxmlformats.org/officeDocument/2006/relationships/image" Target="../media/image26.png"/><Relationship Id="rId15" Type="http://schemas.openxmlformats.org/officeDocument/2006/relationships/image" Target="../media/image51.png"/><Relationship Id="rId23" Type="http://schemas.openxmlformats.org/officeDocument/2006/relationships/image" Target="../media/image36.png"/><Relationship Id="rId28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47.png"/><Relationship Id="rId22" Type="http://schemas.openxmlformats.org/officeDocument/2006/relationships/image" Target="../media/image56.png"/><Relationship Id="rId27" Type="http://schemas.openxmlformats.org/officeDocument/2006/relationships/image" Target="../media/image39.png"/><Relationship Id="rId3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43.png"/><Relationship Id="rId21" Type="http://schemas.openxmlformats.org/officeDocument/2006/relationships/image" Target="../media/image70.png"/><Relationship Id="rId34" Type="http://schemas.openxmlformats.org/officeDocument/2006/relationships/image" Target="../media/image34.png"/><Relationship Id="rId42" Type="http://schemas.openxmlformats.org/officeDocument/2006/relationships/image" Target="../media/image78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65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32.png"/><Relationship Id="rId37" Type="http://schemas.openxmlformats.org/officeDocument/2006/relationships/image" Target="../media/image57.png"/><Relationship Id="rId40" Type="http://schemas.openxmlformats.org/officeDocument/2006/relationships/image" Target="../media/image40.png"/><Relationship Id="rId45" Type="http://schemas.openxmlformats.org/officeDocument/2006/relationships/image" Target="../media/image81.png"/><Relationship Id="rId5" Type="http://schemas.openxmlformats.org/officeDocument/2006/relationships/image" Target="../media/image26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49.png"/><Relationship Id="rId36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68.png"/><Relationship Id="rId31" Type="http://schemas.openxmlformats.org/officeDocument/2006/relationships/image" Target="../media/image54.png"/><Relationship Id="rId44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48.png"/><Relationship Id="rId30" Type="http://schemas.openxmlformats.org/officeDocument/2006/relationships/image" Target="../media/image53.png"/><Relationship Id="rId35" Type="http://schemas.openxmlformats.org/officeDocument/2006/relationships/image" Target="../media/image56.png"/><Relationship Id="rId43" Type="http://schemas.openxmlformats.org/officeDocument/2006/relationships/image" Target="../media/image79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55.png"/><Relationship Id="rId38" Type="http://schemas.openxmlformats.org/officeDocument/2006/relationships/image" Target="../media/image38.png"/><Relationship Id="rId20" Type="http://schemas.openxmlformats.org/officeDocument/2006/relationships/image" Target="../media/image69.png"/><Relationship Id="rId41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2023.08.07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61" y="97161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" y="318795"/>
            <a:ext cx="10291141" cy="3092619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" y="3668626"/>
            <a:ext cx="6954350" cy="35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4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96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72601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0B20E318-417A-05C6-41A6-FA3E3380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24" y="4686882"/>
            <a:ext cx="1880189" cy="26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 txBox="1"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t" anchorCtr="1">
            <a:normAutofit/>
          </a:bodyPr>
          <a:lstStyle/>
          <a:p>
            <a:pPr defTabSz="914400"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KBVIS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55429E-8A03-354A-2B4E-2A6BEE147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8369" y="4898414"/>
            <a:ext cx="8981434" cy="897337"/>
          </a:xfrm>
        </p:spPr>
        <p:txBody>
          <a:bodyPr>
            <a:normAutofit lnSpcReduction="10000"/>
          </a:bodyPr>
          <a:lstStyle/>
          <a:p>
            <a:r>
              <a:rPr lang="en-AU" sz="6000" b="1" dirty="0">
                <a:solidFill>
                  <a:schemeClr val="bg1"/>
                </a:solidFill>
              </a:rPr>
              <a:t>Past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130" r="-4" b="17491"/>
          <a:stretch/>
        </p:blipFill>
        <p:spPr>
          <a:xfrm>
            <a:off x="1374150" y="10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461" r="7888" b="1"/>
          <a:stretch/>
        </p:blipFill>
        <p:spPr>
          <a:xfrm>
            <a:off x="-1" y="2522460"/>
            <a:ext cx="3929456" cy="5037212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3117" r="-1" b="19669"/>
          <a:stretch/>
        </p:blipFill>
        <p:spPr>
          <a:xfrm>
            <a:off x="4133459" y="2808221"/>
            <a:ext cx="1753891" cy="1753845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5706" r="13859" b="3"/>
          <a:stretch/>
        </p:blipFill>
        <p:spPr>
          <a:xfrm>
            <a:off x="6166289" y="516402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1873" r="5578" b="2"/>
          <a:stretch/>
        </p:blipFill>
        <p:spPr>
          <a:xfrm>
            <a:off x="9831540" y="-477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r="10672" b="3"/>
          <a:stretch/>
        </p:blipFill>
        <p:spPr>
          <a:xfrm>
            <a:off x="10321506" y="4487878"/>
            <a:ext cx="3118272" cy="3071797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893216" y="2727977"/>
            <a:ext cx="3697629" cy="13630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84473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</a:tabLst>
            </a:pPr>
            <a:r>
              <a:rPr lang="en-US" sz="9599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Vulkan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0"/>
            <a:ext cx="591502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VS2017/C++17</a:t>
            </a:r>
          </a:p>
          <a:p>
            <a:r>
              <a:rPr lang="en-AU" dirty="0"/>
              <a:t>Vulkan 1.3.250.1</a:t>
            </a:r>
          </a:p>
          <a:p>
            <a:r>
              <a:rPr lang="en-AU" dirty="0"/>
              <a:t>GLFW 3.0.4</a:t>
            </a:r>
          </a:p>
          <a:p>
            <a:r>
              <a:rPr lang="en-AU" dirty="0"/>
              <a:t>GLM</a:t>
            </a:r>
          </a:p>
          <a:p>
            <a:r>
              <a:rPr lang="en-AU" dirty="0"/>
              <a:t>STB (for texture load)</a:t>
            </a:r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5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53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81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1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1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09F34C-E6DE-49E0-960B-6A3E50A0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9" y="343276"/>
            <a:ext cx="12815356" cy="68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83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1"/>
            <a:ext cx="11591806" cy="1348154"/>
          </a:xfrm>
        </p:spPr>
        <p:txBody>
          <a:bodyPr/>
          <a:lstStyle/>
          <a:p>
            <a:r>
              <a:rPr lang="en-AU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92" y="2001524"/>
            <a:ext cx="6119390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dirty="0"/>
              <a:t>Creating an Instance </a:t>
            </a:r>
            <a:r>
              <a:rPr lang="en-AU" sz="3600" dirty="0"/>
              <a:t>(</a:t>
            </a:r>
            <a:r>
              <a:rPr lang="en-AU" sz="3600" dirty="0" err="1"/>
              <a:t>VulkanTutorial</a:t>
            </a:r>
            <a:r>
              <a:rPr lang="en-AU" sz="3600" dirty="0"/>
              <a:t>\15_hello_triangle)</a:t>
            </a: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93" y="797170"/>
            <a:ext cx="9667875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970088"/>
            <a:ext cx="10287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5A1C6-B04B-C4B7-9EF6-53A5F114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cs typeface="Times New Roman" pitchFamily="18"/>
              </a:rPr>
              <a:t>What is Vulkan?</a:t>
            </a:r>
            <a:endParaRPr lang="en-AU" dirty="0"/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/>
        <p:txBody>
          <a:bodyPr wrap="square" lIns="0" tIns="3311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Software Interface to Graphics Hardware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OpenGL is a Standard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Vendors implement the API (NVIDIA, AMD etc.)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Implementations conform to core standard</a:t>
            </a:r>
          </a:p>
          <a:p>
            <a:pPr marL="1151558" lvl="1" indent="-432013"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dirty="0"/>
              <a:t>Implementations have own performance characteristics and extensions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OpenGL is Low-Level</a:t>
            </a:r>
          </a:p>
          <a:p>
            <a:pPr marL="575540" indent="-432013"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3733" dirty="0"/>
              <a:t>Toolkits may be built on top of OpenGL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/>
          <a:lstStyle/>
          <a:p>
            <a:r>
              <a:rPr lang="en-AU" dirty="0"/>
              <a:t>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893216" y="2727977"/>
            <a:ext cx="3697629" cy="13630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84473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</a:tabLst>
            </a:pPr>
            <a:r>
              <a:rPr lang="en-US" sz="9599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476569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13492</TotalTime>
  <Words>1482</Words>
  <Application>Microsoft Office PowerPoint</Application>
  <PresentationFormat>Custom</PresentationFormat>
  <Paragraphs>307</Paragraphs>
  <Slides>101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5" baseType="lpstr">
      <vt:lpstr>Arial</vt:lpstr>
      <vt:lpstr>Calibri</vt:lpstr>
      <vt:lpstr>Calibri Light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About KBVIS</vt:lpstr>
      <vt:lpstr>PowerPoint Presentation</vt:lpstr>
      <vt:lpstr>Setup and Resources</vt:lpstr>
      <vt:lpstr>PowerPoint Presentation</vt:lpstr>
      <vt:lpstr>PowerPoint Presentation</vt:lpstr>
      <vt:lpstr>What is Vulkan?</vt:lpstr>
      <vt:lpstr>History of OpenGL</vt:lpstr>
      <vt:lpstr>Graphics Pipeline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Vulkan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Development Environment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2023-07-31T09:00:14Z</dcterms:modified>
</cp:coreProperties>
</file>